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21958300" cy="33108900"/>
  <p:notesSz cx="6858000" cy="9144000"/>
  <p:embeddedFontLst>
    <p:embeddedFont>
      <p:font typeface="Glacial Indifference" panose="020B0604020202020204" charset="0"/>
      <p:regular r:id="rId3"/>
    </p:embeddedFont>
    <p:embeddedFont>
      <p:font typeface="Glacial Indifference Bold" panose="020B0604020202020204" charset="0"/>
      <p:regular r:id="rId4"/>
    </p:embeddedFont>
    <p:embeddedFont>
      <p:font typeface="Open Sans" panose="020B060603050402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2" d="100"/>
          <a:sy n="22" d="100"/>
        </p:scale>
        <p:origin x="32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09890"/>
            <a:ext cx="9006188" cy="9476570"/>
            <a:chOff x="0" y="0"/>
            <a:chExt cx="1158161" cy="11691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8161" cy="1169180"/>
            </a:xfrm>
            <a:custGeom>
              <a:avLst/>
              <a:gdLst/>
              <a:ahLst/>
              <a:cxnLst/>
              <a:rect l="l" t="t" r="r" b="b"/>
              <a:pathLst>
                <a:path w="1158161" h="1169180">
                  <a:moveTo>
                    <a:pt x="0" y="0"/>
                  </a:moveTo>
                  <a:lnTo>
                    <a:pt x="1158161" y="0"/>
                  </a:lnTo>
                  <a:lnTo>
                    <a:pt x="1158161" y="1169180"/>
                  </a:lnTo>
                  <a:lnTo>
                    <a:pt x="0" y="11691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178F88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158161" cy="1245380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93910"/>
            <a:ext cx="16460062" cy="4949049"/>
            <a:chOff x="0" y="0"/>
            <a:chExt cx="2097531" cy="6254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97531" cy="625411"/>
            </a:xfrm>
            <a:custGeom>
              <a:avLst/>
              <a:gdLst/>
              <a:ahLst/>
              <a:cxnLst/>
              <a:rect l="l" t="t" r="r" b="b"/>
              <a:pathLst>
                <a:path w="2097531" h="625411">
                  <a:moveTo>
                    <a:pt x="0" y="0"/>
                  </a:moveTo>
                  <a:lnTo>
                    <a:pt x="2097531" y="0"/>
                  </a:lnTo>
                  <a:lnTo>
                    <a:pt x="2097531" y="625411"/>
                  </a:lnTo>
                  <a:lnTo>
                    <a:pt x="0" y="625411"/>
                  </a:lnTo>
                  <a:close/>
                </a:path>
              </a:pathLst>
            </a:custGeom>
            <a:solidFill>
              <a:srgbClr val="178F88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2097531" cy="70161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460063" y="-65517"/>
            <a:ext cx="5498238" cy="4957555"/>
            <a:chOff x="0" y="0"/>
            <a:chExt cx="756133" cy="6116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6133" cy="611642"/>
            </a:xfrm>
            <a:custGeom>
              <a:avLst/>
              <a:gdLst/>
              <a:ahLst/>
              <a:cxnLst/>
              <a:rect l="l" t="t" r="r" b="b"/>
              <a:pathLst>
                <a:path w="756133" h="611642">
                  <a:moveTo>
                    <a:pt x="0" y="0"/>
                  </a:moveTo>
                  <a:lnTo>
                    <a:pt x="756133" y="0"/>
                  </a:lnTo>
                  <a:lnTo>
                    <a:pt x="756133" y="611642"/>
                  </a:lnTo>
                  <a:lnTo>
                    <a:pt x="0" y="6116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756133" cy="687842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3795379"/>
            <a:ext cx="16460062" cy="1096659"/>
            <a:chOff x="0" y="0"/>
            <a:chExt cx="2077789" cy="1353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7788" cy="135301"/>
            </a:xfrm>
            <a:custGeom>
              <a:avLst/>
              <a:gdLst/>
              <a:ahLst/>
              <a:cxnLst/>
              <a:rect l="l" t="t" r="r" b="b"/>
              <a:pathLst>
                <a:path w="2077788" h="135301">
                  <a:moveTo>
                    <a:pt x="0" y="0"/>
                  </a:moveTo>
                  <a:lnTo>
                    <a:pt x="2077788" y="0"/>
                  </a:lnTo>
                  <a:lnTo>
                    <a:pt x="2077788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54BAB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2077789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5309890"/>
            <a:ext cx="9006188" cy="1096659"/>
            <a:chOff x="0" y="0"/>
            <a:chExt cx="1158161" cy="13530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58161" cy="135301"/>
            </a:xfrm>
            <a:custGeom>
              <a:avLst/>
              <a:gdLst/>
              <a:ahLst/>
              <a:cxnLst/>
              <a:rect l="l" t="t" r="r" b="b"/>
              <a:pathLst>
                <a:path w="1158161" h="135301">
                  <a:moveTo>
                    <a:pt x="0" y="0"/>
                  </a:moveTo>
                  <a:lnTo>
                    <a:pt x="1158161" y="0"/>
                  </a:lnTo>
                  <a:lnTo>
                    <a:pt x="1158161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178F88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158161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15174693"/>
            <a:ext cx="9006188" cy="5650987"/>
            <a:chOff x="0" y="0"/>
            <a:chExt cx="1177903" cy="69719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77903" cy="697195"/>
            </a:xfrm>
            <a:custGeom>
              <a:avLst/>
              <a:gdLst/>
              <a:ahLst/>
              <a:cxnLst/>
              <a:rect l="l" t="t" r="r" b="b"/>
              <a:pathLst>
                <a:path w="1177903" h="697195">
                  <a:moveTo>
                    <a:pt x="0" y="0"/>
                  </a:moveTo>
                  <a:lnTo>
                    <a:pt x="1177903" y="0"/>
                  </a:lnTo>
                  <a:lnTo>
                    <a:pt x="1177903" y="697195"/>
                  </a:lnTo>
                  <a:lnTo>
                    <a:pt x="0" y="69719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178F88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177903" cy="773395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0" y="15174693"/>
            <a:ext cx="9006188" cy="1096659"/>
            <a:chOff x="0" y="0"/>
            <a:chExt cx="1177903" cy="1353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77903" cy="135301"/>
            </a:xfrm>
            <a:custGeom>
              <a:avLst/>
              <a:gdLst/>
              <a:ahLst/>
              <a:cxnLst/>
              <a:rect l="l" t="t" r="r" b="b"/>
              <a:pathLst>
                <a:path w="1177903" h="135301">
                  <a:moveTo>
                    <a:pt x="0" y="0"/>
                  </a:moveTo>
                  <a:lnTo>
                    <a:pt x="1177903" y="0"/>
                  </a:lnTo>
                  <a:lnTo>
                    <a:pt x="1177903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178F88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1177903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833377" y="5309890"/>
            <a:ext cx="12124924" cy="13321770"/>
            <a:chOff x="0" y="0"/>
            <a:chExt cx="1573706" cy="164358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73706" cy="1643585"/>
            </a:xfrm>
            <a:custGeom>
              <a:avLst/>
              <a:gdLst/>
              <a:ahLst/>
              <a:cxnLst/>
              <a:rect l="l" t="t" r="r" b="b"/>
              <a:pathLst>
                <a:path w="1573706" h="1643585">
                  <a:moveTo>
                    <a:pt x="0" y="0"/>
                  </a:moveTo>
                  <a:lnTo>
                    <a:pt x="1573706" y="0"/>
                  </a:lnTo>
                  <a:lnTo>
                    <a:pt x="1573706" y="1643585"/>
                  </a:lnTo>
                  <a:lnTo>
                    <a:pt x="0" y="164358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178F88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1573706" cy="1719784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833377" y="5309890"/>
            <a:ext cx="12124924" cy="1096659"/>
            <a:chOff x="0" y="0"/>
            <a:chExt cx="1573706" cy="13530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73706" cy="135301"/>
            </a:xfrm>
            <a:custGeom>
              <a:avLst/>
              <a:gdLst/>
              <a:ahLst/>
              <a:cxnLst/>
              <a:rect l="l" t="t" r="r" b="b"/>
              <a:pathLst>
                <a:path w="1573706" h="135301">
                  <a:moveTo>
                    <a:pt x="0" y="0"/>
                  </a:moveTo>
                  <a:lnTo>
                    <a:pt x="1573706" y="0"/>
                  </a:lnTo>
                  <a:lnTo>
                    <a:pt x="1573706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178F88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1573706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833377" y="20290294"/>
            <a:ext cx="12124924" cy="4934368"/>
            <a:chOff x="0" y="0"/>
            <a:chExt cx="1573706" cy="60878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73706" cy="608782"/>
            </a:xfrm>
            <a:custGeom>
              <a:avLst/>
              <a:gdLst/>
              <a:ahLst/>
              <a:cxnLst/>
              <a:rect l="l" t="t" r="r" b="b"/>
              <a:pathLst>
                <a:path w="1573706" h="608782">
                  <a:moveTo>
                    <a:pt x="0" y="0"/>
                  </a:moveTo>
                  <a:lnTo>
                    <a:pt x="1573706" y="0"/>
                  </a:lnTo>
                  <a:lnTo>
                    <a:pt x="1573706" y="608782"/>
                  </a:lnTo>
                  <a:lnTo>
                    <a:pt x="0" y="608782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178F88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1573706" cy="684982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833377" y="19193635"/>
            <a:ext cx="12124924" cy="1096659"/>
            <a:chOff x="0" y="0"/>
            <a:chExt cx="1573706" cy="13530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573706" cy="135301"/>
            </a:xfrm>
            <a:custGeom>
              <a:avLst/>
              <a:gdLst/>
              <a:ahLst/>
              <a:cxnLst/>
              <a:rect l="l" t="t" r="r" b="b"/>
              <a:pathLst>
                <a:path w="1573706" h="135301">
                  <a:moveTo>
                    <a:pt x="0" y="0"/>
                  </a:moveTo>
                  <a:lnTo>
                    <a:pt x="1573706" y="0"/>
                  </a:lnTo>
                  <a:lnTo>
                    <a:pt x="1573706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178F88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1573706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5822212" y="20851500"/>
            <a:ext cx="4984785" cy="3811426"/>
            <a:chOff x="0" y="0"/>
            <a:chExt cx="1346573" cy="10296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346573" cy="1029606"/>
            </a:xfrm>
            <a:custGeom>
              <a:avLst/>
              <a:gdLst/>
              <a:ahLst/>
              <a:cxnLst/>
              <a:rect l="l" t="t" r="r" b="b"/>
              <a:pathLst>
                <a:path w="1346573" h="1029606">
                  <a:moveTo>
                    <a:pt x="0" y="0"/>
                  </a:moveTo>
                  <a:lnTo>
                    <a:pt x="1346573" y="0"/>
                  </a:lnTo>
                  <a:lnTo>
                    <a:pt x="1346573" y="1029606"/>
                  </a:lnTo>
                  <a:lnTo>
                    <a:pt x="0" y="1029606"/>
                  </a:lnTo>
                  <a:close/>
                </a:path>
              </a:pathLst>
            </a:custGeom>
            <a:blipFill>
              <a:blip r:embed="rId2"/>
              <a:stretch>
                <a:fillRect l="-7381" r="-738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0" y="21312103"/>
            <a:ext cx="9006188" cy="9476570"/>
            <a:chOff x="0" y="0"/>
            <a:chExt cx="1111146" cy="116918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111146" cy="1169180"/>
            </a:xfrm>
            <a:custGeom>
              <a:avLst/>
              <a:gdLst/>
              <a:ahLst/>
              <a:cxnLst/>
              <a:rect l="l" t="t" r="r" b="b"/>
              <a:pathLst>
                <a:path w="1111146" h="1169180">
                  <a:moveTo>
                    <a:pt x="0" y="0"/>
                  </a:moveTo>
                  <a:lnTo>
                    <a:pt x="1111146" y="0"/>
                  </a:lnTo>
                  <a:lnTo>
                    <a:pt x="1111146" y="1169180"/>
                  </a:lnTo>
                  <a:lnTo>
                    <a:pt x="0" y="11691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178F88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76200"/>
              <a:ext cx="1111146" cy="1245380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0" y="21312103"/>
            <a:ext cx="9006188" cy="1096659"/>
            <a:chOff x="0" y="0"/>
            <a:chExt cx="1111146" cy="13530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111146" cy="135301"/>
            </a:xfrm>
            <a:custGeom>
              <a:avLst/>
              <a:gdLst/>
              <a:ahLst/>
              <a:cxnLst/>
              <a:rect l="l" t="t" r="r" b="b"/>
              <a:pathLst>
                <a:path w="1111146" h="135301">
                  <a:moveTo>
                    <a:pt x="0" y="0"/>
                  </a:moveTo>
                  <a:lnTo>
                    <a:pt x="1111146" y="0"/>
                  </a:lnTo>
                  <a:lnTo>
                    <a:pt x="1111146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178F88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76200"/>
              <a:ext cx="1111146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85851" y="26442046"/>
            <a:ext cx="3517243" cy="3889253"/>
            <a:chOff x="0" y="0"/>
            <a:chExt cx="724753" cy="80140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724753" cy="801409"/>
            </a:xfrm>
            <a:custGeom>
              <a:avLst/>
              <a:gdLst/>
              <a:ahLst/>
              <a:cxnLst/>
              <a:rect l="l" t="t" r="r" b="b"/>
              <a:pathLst>
                <a:path w="724753" h="801409">
                  <a:moveTo>
                    <a:pt x="0" y="0"/>
                  </a:moveTo>
                  <a:lnTo>
                    <a:pt x="724753" y="0"/>
                  </a:lnTo>
                  <a:lnTo>
                    <a:pt x="724753" y="801409"/>
                  </a:lnTo>
                  <a:lnTo>
                    <a:pt x="0" y="801409"/>
                  </a:lnTo>
                  <a:close/>
                </a:path>
              </a:pathLst>
            </a:custGeom>
            <a:blipFill>
              <a:blip r:embed="rId3"/>
              <a:stretch>
                <a:fillRect l="-32674" r="-32674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171245" y="21600673"/>
            <a:ext cx="5226077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METODOLOGÍA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65991" y="22784886"/>
            <a:ext cx="7311666" cy="2557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Duis at vestibulum ante. Nam id aliquet augue, et convallis quam. Nulla mauris odio, sagittis a lectus nec, imperdiet dignissim nunc. Aliquam condimentum lectus tristique, vehicula lectus eu, viverra diam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9833377" y="26883295"/>
            <a:ext cx="12124924" cy="3905378"/>
            <a:chOff x="0" y="0"/>
            <a:chExt cx="1573706" cy="48182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573706" cy="481829"/>
            </a:xfrm>
            <a:custGeom>
              <a:avLst/>
              <a:gdLst/>
              <a:ahLst/>
              <a:cxnLst/>
              <a:rect l="l" t="t" r="r" b="b"/>
              <a:pathLst>
                <a:path w="1573706" h="481829">
                  <a:moveTo>
                    <a:pt x="0" y="0"/>
                  </a:moveTo>
                  <a:lnTo>
                    <a:pt x="1573706" y="0"/>
                  </a:lnTo>
                  <a:lnTo>
                    <a:pt x="1573706" y="481829"/>
                  </a:lnTo>
                  <a:lnTo>
                    <a:pt x="0" y="481829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178F88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1573706" cy="558029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833377" y="25786636"/>
            <a:ext cx="12124924" cy="1096659"/>
            <a:chOff x="0" y="0"/>
            <a:chExt cx="1573706" cy="13530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573706" cy="135301"/>
            </a:xfrm>
            <a:custGeom>
              <a:avLst/>
              <a:gdLst/>
              <a:ahLst/>
              <a:cxnLst/>
              <a:rect l="l" t="t" r="r" b="b"/>
              <a:pathLst>
                <a:path w="1573706" h="135301">
                  <a:moveTo>
                    <a:pt x="0" y="0"/>
                  </a:moveTo>
                  <a:lnTo>
                    <a:pt x="1573706" y="0"/>
                  </a:lnTo>
                  <a:lnTo>
                    <a:pt x="1573706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178F88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1573706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5822212" y="27444501"/>
            <a:ext cx="4984785" cy="2950649"/>
            <a:chOff x="0" y="0"/>
            <a:chExt cx="1346573" cy="79707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346573" cy="797078"/>
            </a:xfrm>
            <a:custGeom>
              <a:avLst/>
              <a:gdLst/>
              <a:ahLst/>
              <a:cxnLst/>
              <a:rect l="l" t="t" r="r" b="b"/>
              <a:pathLst>
                <a:path w="1346573" h="797078">
                  <a:moveTo>
                    <a:pt x="0" y="0"/>
                  </a:moveTo>
                  <a:lnTo>
                    <a:pt x="1346573" y="0"/>
                  </a:lnTo>
                  <a:lnTo>
                    <a:pt x="1346573" y="797078"/>
                  </a:lnTo>
                  <a:lnTo>
                    <a:pt x="0" y="797078"/>
                  </a:lnTo>
                  <a:close/>
                </a:path>
              </a:pathLst>
            </a:custGeom>
            <a:blipFill>
              <a:blip r:embed="rId2"/>
              <a:stretch>
                <a:fillRect t="-6277" b="-627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0" y="31055373"/>
            <a:ext cx="21960000" cy="1758673"/>
            <a:chOff x="0" y="0"/>
            <a:chExt cx="2709333" cy="216978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709333" cy="216978"/>
            </a:xfrm>
            <a:custGeom>
              <a:avLst/>
              <a:gdLst/>
              <a:ahLst/>
              <a:cxnLst/>
              <a:rect l="l" t="t" r="r" b="b"/>
              <a:pathLst>
                <a:path w="2709333" h="216978">
                  <a:moveTo>
                    <a:pt x="38075" y="0"/>
                  </a:moveTo>
                  <a:lnTo>
                    <a:pt x="2671258" y="0"/>
                  </a:lnTo>
                  <a:cubicBezTo>
                    <a:pt x="2692286" y="0"/>
                    <a:pt x="2709333" y="17047"/>
                    <a:pt x="2709333" y="38075"/>
                  </a:cubicBezTo>
                  <a:lnTo>
                    <a:pt x="2709333" y="178903"/>
                  </a:lnTo>
                  <a:cubicBezTo>
                    <a:pt x="2709333" y="199931"/>
                    <a:pt x="2692286" y="216978"/>
                    <a:pt x="2671258" y="216978"/>
                  </a:cubicBezTo>
                  <a:lnTo>
                    <a:pt x="38075" y="216978"/>
                  </a:lnTo>
                  <a:cubicBezTo>
                    <a:pt x="17047" y="216978"/>
                    <a:pt x="0" y="199931"/>
                    <a:pt x="0" y="178903"/>
                  </a:cubicBezTo>
                  <a:lnTo>
                    <a:pt x="0" y="38075"/>
                  </a:lnTo>
                  <a:cubicBezTo>
                    <a:pt x="0" y="17047"/>
                    <a:pt x="17047" y="0"/>
                    <a:pt x="380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76200"/>
              <a:ext cx="2709333" cy="293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pic>
        <p:nvPicPr>
          <p:cNvPr id="59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157" y="11376999"/>
            <a:ext cx="5981047" cy="6831016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0477" y="6731986"/>
            <a:ext cx="5581658" cy="4680093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557" y="26046736"/>
            <a:ext cx="4185532" cy="4743725"/>
          </a:xfrm>
          <a:prstGeom prst="rect">
            <a:avLst/>
          </a:prstGeom>
        </p:spPr>
      </p:pic>
      <p:sp>
        <p:nvSpPr>
          <p:cNvPr id="63" name="TextBox 63"/>
          <p:cNvSpPr txBox="1"/>
          <p:nvPr/>
        </p:nvSpPr>
        <p:spPr>
          <a:xfrm>
            <a:off x="1095082" y="1437104"/>
            <a:ext cx="15669885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499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TÍTULO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6460062" y="2301513"/>
            <a:ext cx="4346935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173"/>
              </a:lnSpc>
            </a:pPr>
            <a:r>
              <a:rPr lang="en-US" sz="3286" spc="174">
                <a:solidFill>
                  <a:srgbClr val="178F8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AQUÍ SU LOGO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14013" y="4075163"/>
            <a:ext cx="1465096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AUTORES Y ENTIDAD ACADÉMICA (UNIVERSIDAD Y DEPARTAMENTO)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095082" y="5589674"/>
            <a:ext cx="740164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INTRODUCCIÓN/RESUMEN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171245" y="6782673"/>
            <a:ext cx="7325483" cy="298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Duis at vestibulum ante. Nam id aliquet augue, et convallis quam. Nulla mauris odio, sagittis a lectus nec, imperdiet dignissim nunc. Aliquam condimentum lectus tristique, vehicula lectus eu, viverra diam. Nam congue diam non leo varius, vitae semper arcu 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095082" y="15507779"/>
            <a:ext cx="740164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OBJETIVOS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095082" y="16937525"/>
            <a:ext cx="7325483" cy="298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Duis at vestibulum ante. Nam id aliquet augue, et convallis quam. Nulla mauris odio, sagittis a lectus nec, imperdiet dignissim nunc. Aliquam condimentum lectus tristique, vehicula lectus eu, viverra diam. Nam congue diam non leo varius, vitae semper arcu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451548" y="5623413"/>
            <a:ext cx="740164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RESULTADOS Y DISCUSIÓN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0451548" y="6779274"/>
            <a:ext cx="4720262" cy="4709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Duis at vestibulum ante. Nam id aliquet augue, et convallis quam. Nulla mauris odio, sagittis a lectus nec, imperdiet dignissim nunc. Aliquam condimentum lectus tristique, vehicula lectus eu, viverra diam. Nam congue diam non leo varius, vitae semper arcu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0451548" y="19507158"/>
            <a:ext cx="740164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CONCLUSIONES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0451548" y="20813928"/>
            <a:ext cx="4720262" cy="384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Duis at vestibulum ante. Nam id aliquet augue, et convallis quam. Nulla mauris odio, sagittis a lectus nec, imperdiet dignissim nunc. Aliquam condimentum lectus tristique, vehicula lectus eu, viverra diam. 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0451548" y="26100160"/>
            <a:ext cx="740164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AGRADECIMIENTOS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451548" y="27406930"/>
            <a:ext cx="4720262" cy="298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Duis at vestibulum ante. Nam id aliquet augue, et convallis quam. Nulla mauris odio, sagittis a lectus nec, iue, vehicula lectus eu, viverra diam. 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95082" y="31554662"/>
            <a:ext cx="373890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15"/>
              </a:lnSpc>
            </a:pPr>
            <a:r>
              <a:rPr lang="en-US" sz="4500" spc="238">
                <a:solidFill>
                  <a:srgbClr val="178F88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ESFERA 3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625202" y="31395717"/>
            <a:ext cx="8284605" cy="1121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45"/>
              </a:lnSpc>
            </a:pPr>
            <a:r>
              <a:rPr lang="en-US" sz="3500" spc="185">
                <a:solidFill>
                  <a:srgbClr val="178F88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INNOVACIÓN PARA LA SALUD, LA INDUSTRIA Y EL CAMPO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6273398" y="12264534"/>
            <a:ext cx="4720262" cy="4709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Duis at vestibulum ante. Nam id aliquet augue, et convallis quam. Nulla mauris odio, sagittis a lectus nec, imperdiet dignissim nunc. Aliquam condimentum lectus tristique, vehicula lectus eu, viverra diam. Nam congue diam non leo varius, vitae semper arcu </a:t>
            </a:r>
          </a:p>
        </p:txBody>
      </p:sp>
      <p:pic>
        <p:nvPicPr>
          <p:cNvPr id="80" name="Imagen 79" descr="Logotipo&#10;&#10;Descripción generada automáticamente">
            <a:extLst>
              <a:ext uri="{FF2B5EF4-FFF2-40B4-BE49-F238E27FC236}">
                <a16:creationId xmlns:a16="http://schemas.microsoft.com/office/drawing/2014/main" id="{11DE0E09-D01C-24F6-90BE-2D4FB6E059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950" y="31076909"/>
            <a:ext cx="1473373" cy="1770264"/>
          </a:xfrm>
          <a:prstGeom prst="rect">
            <a:avLst/>
          </a:prstGeom>
        </p:spPr>
      </p:pic>
      <p:pic>
        <p:nvPicPr>
          <p:cNvPr id="82" name="Imagen 81" descr="Logotipo&#10;&#10;Descripción generada automáticamente">
            <a:extLst>
              <a:ext uri="{FF2B5EF4-FFF2-40B4-BE49-F238E27FC236}">
                <a16:creationId xmlns:a16="http://schemas.microsoft.com/office/drawing/2014/main" id="{A684E692-AB8D-FE34-BA1C-65A5B6C007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550" y="31191025"/>
            <a:ext cx="3455251" cy="15224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410</Words>
  <Application>Microsoft Office PowerPoint</Application>
  <PresentationFormat>Personalizado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Glacial Indifference</vt:lpstr>
      <vt:lpstr>Glacial Indifference Bold</vt:lpstr>
      <vt:lpstr>Open Sans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Documento Póster científico Simple Azul</dc:title>
  <dc:creator>Cecilia Padierna Mota</dc:creator>
  <cp:lastModifiedBy>Miguel Sosa</cp:lastModifiedBy>
  <cp:revision>6</cp:revision>
  <dcterms:created xsi:type="dcterms:W3CDTF">2006-08-16T00:00:00Z</dcterms:created>
  <dcterms:modified xsi:type="dcterms:W3CDTF">2024-08-01T18:53:31Z</dcterms:modified>
  <dc:identifier>DAGMi5pU39o</dc:identifier>
</cp:coreProperties>
</file>